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0AF905-6464-4980-91C7-59E3808622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Desde que encontrei perdão, </a:t>
            </a:r>
          </a:p>
          <a:p>
            <a:r>
              <a:rPr lang="pt-BR" dirty="0"/>
              <a:t>Desde que encontrei perdão, </a:t>
            </a:r>
          </a:p>
          <a:p>
            <a:r>
              <a:rPr lang="pt-BR" dirty="0"/>
              <a:t>A Jesus eu louvo, sim. </a:t>
            </a:r>
          </a:p>
          <a:p>
            <a:r>
              <a:rPr lang="pt-BR" dirty="0"/>
              <a:t>Desde que encontrei perdão, </a:t>
            </a:r>
          </a:p>
          <a:p>
            <a:r>
              <a:rPr lang="pt-BR" dirty="0"/>
              <a:t>Tenho alegria e paz, enfim.</a:t>
            </a:r>
          </a:p>
        </p:txBody>
      </p:sp>
    </p:spTree>
    <p:extLst>
      <p:ext uri="{BB962C8B-B14F-4D97-AF65-F5344CB8AC3E}">
        <p14:creationId xmlns:p14="http://schemas.microsoft.com/office/powerpoint/2010/main" val="770427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tenho um hino </a:t>
            </a:r>
          </a:p>
          <a:p>
            <a:r>
              <a:rPr lang="pt-BR" dirty="0"/>
              <a:t>que me apraz cantar, </a:t>
            </a:r>
          </a:p>
          <a:p>
            <a:r>
              <a:rPr lang="pt-BR" dirty="0"/>
              <a:t>Desde que encontrei perdão;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Cristo, o Amigo </a:t>
            </a:r>
          </a:p>
          <a:p>
            <a:r>
              <a:rPr lang="pt-BR" dirty="0"/>
              <a:t>e Salvador sem-par, </a:t>
            </a:r>
          </a:p>
          <a:p>
            <a:r>
              <a:rPr lang="pt-BR" dirty="0"/>
              <a:t>Desde que encontrei perdão.</a:t>
            </a:r>
          </a:p>
        </p:txBody>
      </p:sp>
    </p:spTree>
    <p:extLst>
      <p:ext uri="{BB962C8B-B14F-4D97-AF65-F5344CB8AC3E}">
        <p14:creationId xmlns:p14="http://schemas.microsoft.com/office/powerpoint/2010/main" val="1345542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0AF905-6464-4980-91C7-59E3808622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Desde que encontrei perdão, </a:t>
            </a:r>
          </a:p>
          <a:p>
            <a:r>
              <a:rPr lang="pt-BR" sz="4000" dirty="0"/>
              <a:t>Desde que encontrei perdão, </a:t>
            </a:r>
          </a:p>
          <a:p>
            <a:r>
              <a:rPr lang="pt-BR" sz="4000" dirty="0"/>
              <a:t>A Jesus eu louvo, sim. </a:t>
            </a:r>
          </a:p>
          <a:p>
            <a:r>
              <a:rPr lang="pt-BR" sz="4000" dirty="0"/>
              <a:t>Desde que encontrei perdão, </a:t>
            </a:r>
          </a:p>
          <a:p>
            <a:r>
              <a:rPr lang="pt-BR" sz="4000" dirty="0"/>
              <a:t>Tenho alegria e paz, enfim.</a:t>
            </a:r>
          </a:p>
        </p:txBody>
      </p:sp>
    </p:spTree>
    <p:extLst>
      <p:ext uri="{BB962C8B-B14F-4D97-AF65-F5344CB8AC3E}">
        <p14:creationId xmlns:p14="http://schemas.microsoft.com/office/powerpoint/2010/main" val="3864005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tenho a Cristo, </a:t>
            </a:r>
          </a:p>
          <a:p>
            <a:r>
              <a:rPr lang="pt-BR" dirty="0"/>
              <a:t>que me satisfaz </a:t>
            </a:r>
          </a:p>
          <a:p>
            <a:r>
              <a:rPr lang="pt-BR" dirty="0"/>
              <a:t>Desde que encontrei perdão; </a:t>
            </a:r>
          </a:p>
        </p:txBody>
      </p:sp>
    </p:spTree>
    <p:extLst>
      <p:ext uri="{BB962C8B-B14F-4D97-AF65-F5344CB8AC3E}">
        <p14:creationId xmlns:p14="http://schemas.microsoft.com/office/powerpoint/2010/main" val="861506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Cumprindo o Seu </a:t>
            </a:r>
          </a:p>
          <a:p>
            <a:r>
              <a:rPr lang="pt-BR" dirty="0"/>
              <a:t>querer, eu tenho paz</a:t>
            </a:r>
          </a:p>
          <a:p>
            <a:r>
              <a:rPr lang="pt-BR" dirty="0"/>
              <a:t>Desde que encontrei perdão. </a:t>
            </a:r>
          </a:p>
        </p:txBody>
      </p:sp>
    </p:spTree>
    <p:extLst>
      <p:ext uri="{BB962C8B-B14F-4D97-AF65-F5344CB8AC3E}">
        <p14:creationId xmlns:p14="http://schemas.microsoft.com/office/powerpoint/2010/main" val="3073076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0AF905-6464-4980-91C7-59E3808622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Desde que encontrei perdão, </a:t>
            </a:r>
          </a:p>
          <a:p>
            <a:r>
              <a:rPr lang="pt-BR" dirty="0"/>
              <a:t>Desde que encontrei perdão, </a:t>
            </a:r>
          </a:p>
          <a:p>
            <a:r>
              <a:rPr lang="pt-BR" dirty="0"/>
              <a:t>A Jesus eu louvo, sim. </a:t>
            </a:r>
          </a:p>
          <a:p>
            <a:r>
              <a:rPr lang="pt-BR" dirty="0"/>
              <a:t>Desde que encontrei perdão, </a:t>
            </a:r>
          </a:p>
          <a:p>
            <a:r>
              <a:rPr lang="pt-BR" dirty="0"/>
              <a:t>Tenho alegria e paz, enfim.</a:t>
            </a:r>
          </a:p>
        </p:txBody>
      </p:sp>
    </p:spTree>
    <p:extLst>
      <p:ext uri="{BB962C8B-B14F-4D97-AF65-F5344CB8AC3E}">
        <p14:creationId xmlns:p14="http://schemas.microsoft.com/office/powerpoint/2010/main" val="3737866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tenho, lá no </a:t>
            </a:r>
          </a:p>
          <a:p>
            <a:r>
              <a:rPr lang="pt-BR" dirty="0"/>
              <a:t>Céu, um lindo lar, </a:t>
            </a:r>
          </a:p>
          <a:p>
            <a:r>
              <a:rPr lang="pt-BR" dirty="0"/>
              <a:t>Desde que encontrei perdão; </a:t>
            </a:r>
          </a:p>
        </p:txBody>
      </p:sp>
    </p:spTree>
    <p:extLst>
      <p:ext uri="{BB962C8B-B14F-4D97-AF65-F5344CB8AC3E}">
        <p14:creationId xmlns:p14="http://schemas.microsoft.com/office/powerpoint/2010/main" val="3755400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DESDE QUE ENCONTREI PERDÃO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qual </a:t>
            </a:r>
          </a:p>
          <a:p>
            <a:r>
              <a:rPr lang="pt-BR" dirty="0"/>
              <a:t>eternamente irei morar, </a:t>
            </a:r>
          </a:p>
          <a:p>
            <a:r>
              <a:rPr lang="pt-BR" dirty="0"/>
              <a:t>Porque encontrei perdão.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1924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217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DESDE QUE ENCONTREI PERDÃO</vt:lpstr>
      <vt:lpstr>DESDE QUE ENCONTREI PERDÃO</vt:lpstr>
      <vt:lpstr>DESDE QUE ENCONTREI PERDÃO</vt:lpstr>
      <vt:lpstr>DESDE QUE ENCONTREI PERDÃO</vt:lpstr>
      <vt:lpstr>DESDE QUE ENCONTREI PERDÃO</vt:lpstr>
      <vt:lpstr>DESDE QUE ENCONTREI PERDÃO</vt:lpstr>
      <vt:lpstr>DESDE QUE ENCONTREI PERDÃO</vt:lpstr>
      <vt:lpstr>DESDE QUE ENCONTREI PERDÃO</vt:lpstr>
      <vt:lpstr>DESDE QUE ENCONTREI PERDÃO</vt:lpstr>
      <vt:lpstr>DESDE QUE ENCONTREI PERDÃO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2019-06-12T22:19:45Z</dcterms:modified>
</cp:coreProperties>
</file>

<file path=docProps/thumbnail.jpeg>
</file>